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68700" cy="9201150"/>
            <a:chOff x="0" y="-57150"/>
            <a:chExt cx="16268700" cy="922020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70198"/>
              <a:ext cx="162687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56516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22573"/>
              <a:ext cx="16256000" cy="772142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4476996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88045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87750" cy="9201150"/>
            <a:chOff x="0" y="-57150"/>
            <a:chExt cx="1628775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75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27041292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92188115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78025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91070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6766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31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748916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53288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74094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60670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79921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22573"/>
              <a:ext cx="16256000" cy="772142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1311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2449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8972550"/>
            <a:chOff x="0" y="-57150"/>
            <a:chExt cx="16256000" cy="89725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4642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05751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937971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201150"/>
            <a:chOff x="0" y="-57150"/>
            <a:chExt cx="16256000" cy="92011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6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6928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664107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0" y="-57150"/>
            <a:ext cx="16256000" cy="9429750"/>
            <a:chOff x="0" y="-57150"/>
            <a:chExt cx="16256000" cy="9429750"/>
          </a:xfrm>
        </p:grpSpPr>
        <p:grpSp>
          <p:nvGrpSpPr>
            <p:cNvPr id="2" name="Grupo 1"/>
            <p:cNvGrpSpPr/>
            <p:nvPr/>
          </p:nvGrpSpPr>
          <p:grpSpPr>
            <a:xfrm>
              <a:off x="0" y="-57150"/>
              <a:ext cx="16256000" cy="1508298"/>
              <a:chOff x="0" y="-57150"/>
              <a:chExt cx="16256000" cy="1508298"/>
            </a:xfrm>
          </p:grpSpPr>
          <p:sp>
            <p:nvSpPr>
              <p:cNvPr id="5" name="CaixaDeTexto 4"/>
              <p:cNvSpPr txBox="1"/>
              <p:nvPr/>
            </p:nvSpPr>
            <p:spPr>
              <a:xfrm>
                <a:off x="0" y="-57150"/>
                <a:ext cx="12425080" cy="1508298"/>
              </a:xfrm>
              <a:prstGeom prst="rect">
                <a:avLst/>
              </a:prstGeom>
              <a:solidFill>
                <a:srgbClr val="002060"/>
              </a:solidFill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pt-BR" sz="667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SEGURANÇA NO USO DA </a:t>
                </a:r>
              </a:p>
              <a:p>
                <a:pPr algn="ctr"/>
                <a:r>
                  <a:rPr lang="pt-BR" sz="4267" dirty="0">
                    <a:solidFill>
                      <a:srgbClr val="FFFF00"/>
                    </a:solidFill>
                    <a:latin typeface="Arial Black" panose="020B0A04020102020204" pitchFamily="34" charset="0"/>
                  </a:rPr>
                  <a:t>ENERGIA ELÉTRICA  </a:t>
                </a:r>
                <a:endParaRPr lang="pt-BR" sz="2667" dirty="0">
                  <a:solidFill>
                    <a:srgbClr val="4472C4">
                      <a:lumMod val="75000"/>
                    </a:srgbClr>
                  </a:solidFill>
                </a:endParaRPr>
              </a:p>
            </p:txBody>
          </p:sp>
          <p:pic>
            <p:nvPicPr>
              <p:cNvPr id="7" name="Imagem 6" descr="C:\Users\Usuario\OneDrive\Documentos\Conselho-Consumidores-2026\LOGOMARCA-CONCEPI\IMG-20260529-WA0072.jpg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450480" y="-28575"/>
                <a:ext cx="3805520" cy="1451148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</p:pic>
        </p:grpSp>
        <p:pic>
          <p:nvPicPr>
            <p:cNvPr id="8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51148"/>
              <a:ext cx="16256000" cy="792145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622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120</Words>
  <Application>Microsoft Office PowerPoint</Application>
  <PresentationFormat>Personalizar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Arial Black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34</cp:revision>
  <dcterms:created xsi:type="dcterms:W3CDTF">2006-08-16T00:00:00Z</dcterms:created>
  <dcterms:modified xsi:type="dcterms:W3CDTF">2026-07-28T04:16:41Z</dcterms:modified>
</cp:coreProperties>
</file>