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7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68700" cy="9201150"/>
            <a:chOff x="0" y="-57150"/>
            <a:chExt cx="16268700" cy="922020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70198"/>
              <a:ext cx="162687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56516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22573"/>
              <a:ext cx="16256000" cy="772142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4476996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388045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87750" cy="9201150"/>
            <a:chOff x="0" y="-57150"/>
            <a:chExt cx="1628775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175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27041292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292188115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878025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091070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567669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1315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748916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532882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74094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606709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79921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22573"/>
              <a:ext cx="16256000" cy="772142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91311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92449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8972550"/>
            <a:chOff x="0" y="-57150"/>
            <a:chExt cx="16256000" cy="89725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4642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05751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937971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8664107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429750"/>
            <a:chOff x="0" y="-57150"/>
            <a:chExt cx="16256000" cy="94297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9214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3622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120</Words>
  <Application>Microsoft Office PowerPoint</Application>
  <PresentationFormat>Personalizar</PresentationFormat>
  <Paragraphs>60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4" baseType="lpstr">
      <vt:lpstr>Arial</vt:lpstr>
      <vt:lpstr>Arial Black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Usuario</cp:lastModifiedBy>
  <cp:revision>33</cp:revision>
  <dcterms:created xsi:type="dcterms:W3CDTF">2006-08-16T00:00:00Z</dcterms:created>
  <dcterms:modified xsi:type="dcterms:W3CDTF">2026-07-28T01:23:33Z</dcterms:modified>
</cp:coreProperties>
</file>