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8" r:id="rId2"/>
    <p:sldId id="280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 varScale="1">
        <p:scale>
          <a:sx n="99" d="100"/>
          <a:sy n="99" d="100"/>
        </p:scale>
        <p:origin x="10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97BAA-639C-4B11-9CD8-8D401D2CFD4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0C396-9412-4A3F-8706-661D58EEAA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210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97BAA-639C-4B11-9CD8-8D401D2CFD4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0C396-9412-4A3F-8706-661D58EEAA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469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97BAA-639C-4B11-9CD8-8D401D2CFD4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0C396-9412-4A3F-8706-661D58EEAA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927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97BAA-639C-4B11-9CD8-8D401D2CFD4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0C396-9412-4A3F-8706-661D58EEAA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359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97BAA-639C-4B11-9CD8-8D401D2CFD4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0C396-9412-4A3F-8706-661D58EEAA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853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97BAA-639C-4B11-9CD8-8D401D2CFD4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0C396-9412-4A3F-8706-661D58EEAA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689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97BAA-639C-4B11-9CD8-8D401D2CFD4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0C396-9412-4A3F-8706-661D58EEAA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561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97BAA-639C-4B11-9CD8-8D401D2CFD4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0C396-9412-4A3F-8706-661D58EEAA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610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97BAA-639C-4B11-9CD8-8D401D2CFD4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0C396-9412-4A3F-8706-661D58EEAA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177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97BAA-639C-4B11-9CD8-8D401D2CFD4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0C396-9412-4A3F-8706-661D58EEAA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967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97BAA-639C-4B11-9CD8-8D401D2CFD4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0C396-9412-4A3F-8706-661D58EEAA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130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97BAA-639C-4B11-9CD8-8D401D2CFD4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0C396-9412-4A3F-8706-661D58EEAA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112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0" y="-14287"/>
            <a:ext cx="12192001" cy="1154162"/>
            <a:chOff x="0" y="-14287"/>
            <a:chExt cx="12192001" cy="1154162"/>
          </a:xfrm>
        </p:grpSpPr>
        <p:sp>
          <p:nvSpPr>
            <p:cNvPr id="5" name="CaixaDeTexto 4"/>
            <p:cNvSpPr txBox="1"/>
            <p:nvPr/>
          </p:nvSpPr>
          <p:spPr>
            <a:xfrm>
              <a:off x="0" y="-14287"/>
              <a:ext cx="9318810" cy="1154162"/>
            </a:xfrm>
            <a:prstGeom prst="rect">
              <a:avLst/>
            </a:prstGeom>
            <a:solidFill>
              <a:srgbClr val="00B0F0"/>
            </a:solidFill>
            <a:ln w="28575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pt-BR" sz="500" dirty="0">
                <a:ln w="28575">
                  <a:solidFill>
                    <a:srgbClr val="002060"/>
                  </a:solidFill>
                </a:ln>
                <a:solidFill>
                  <a:prstClr val="black"/>
                </a:solidFill>
              </a:endParaRPr>
            </a:p>
            <a:p>
              <a:pPr algn="ctr"/>
              <a:endParaRPr lang="pt-BR" sz="800" dirty="0">
                <a:ln w="28575">
                  <a:solidFill>
                    <a:srgbClr val="002060"/>
                  </a:solidFill>
                </a:ln>
                <a:solidFill>
                  <a:srgbClr val="FFFF00"/>
                </a:solidFill>
                <a:latin typeface="Arial Black" panose="020B0A04020102020204" pitchFamily="34" charset="0"/>
              </a:endParaRPr>
            </a:p>
            <a:p>
              <a:pPr algn="ctr"/>
              <a:r>
                <a:rPr lang="pt-BR" sz="32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Arial Black" panose="020B0A04020102020204" pitchFamily="34" charset="0"/>
                </a:rPr>
                <a:t>USO DA ENERGIA COM ECONOMIA</a:t>
              </a:r>
            </a:p>
            <a:p>
              <a:pPr algn="ctr"/>
              <a:endParaRPr lang="pt-BR" sz="2400" dirty="0">
                <a:ln w="28575">
                  <a:solidFill>
                    <a:srgbClr val="002060"/>
                  </a:solidFill>
                </a:ln>
                <a:solidFill>
                  <a:srgbClr val="FFFF00"/>
                </a:solidFill>
                <a:latin typeface="Arial Black" panose="020B0A04020102020204" pitchFamily="34" charset="0"/>
              </a:endParaRPr>
            </a:p>
          </p:txBody>
        </p:sp>
        <p:pic>
          <p:nvPicPr>
            <p:cNvPr id="7" name="Imagem 6" descr="C:\Users\Usuario\OneDrive\Documentos\Conselho-Consumidores-2026\LOGOMARCA-CONCEPI\IMG-20260529-WA0072.jp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8811" y="-3126"/>
              <a:ext cx="2873190" cy="1131839"/>
            </a:xfrm>
            <a:prstGeom prst="rect">
              <a:avLst/>
            </a:prstGeom>
            <a:noFill/>
            <a:ln w="28575">
              <a:solidFill>
                <a:srgbClr val="002060"/>
              </a:solidFill>
            </a:ln>
          </p:spPr>
        </p:pic>
      </p:grpSp>
      <p:pic>
        <p:nvPicPr>
          <p:cNvPr id="8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151036"/>
            <a:ext cx="12192000" cy="5878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34634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5" t="31154" r="45137" b="30410"/>
          <a:stretch/>
        </p:blipFill>
        <p:spPr bwMode="auto">
          <a:xfrm>
            <a:off x="9318810" y="8031"/>
            <a:ext cx="2839853" cy="1146131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2" name="Grupo 1"/>
          <p:cNvGrpSpPr/>
          <p:nvPr/>
        </p:nvGrpSpPr>
        <p:grpSpPr>
          <a:xfrm>
            <a:off x="-1" y="-3126"/>
            <a:ext cx="12192002" cy="6861126"/>
            <a:chOff x="-1" y="-3126"/>
            <a:chExt cx="12192002" cy="6861126"/>
          </a:xfrm>
        </p:grpSpPr>
        <p:pic>
          <p:nvPicPr>
            <p:cNvPr id="7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-1" y="1162193"/>
              <a:ext cx="12192001" cy="5695807"/>
            </a:xfrm>
            <a:prstGeom prst="rect">
              <a:avLst/>
            </a:prstGeom>
          </p:spPr>
        </p:pic>
        <p:pic>
          <p:nvPicPr>
            <p:cNvPr id="8" name="Imagem 7" descr="C:\Users\Usuario\OneDrive\Documentos\Conselho-Consumidores-2026\LOGOMARCA-CONCEPI\IMG-20260529-WA0072.jp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8811" y="-3126"/>
              <a:ext cx="2873190" cy="1131839"/>
            </a:xfrm>
            <a:prstGeom prst="rect">
              <a:avLst/>
            </a:prstGeom>
            <a:noFill/>
            <a:ln w="28575">
              <a:solidFill>
                <a:srgbClr val="002060"/>
              </a:solidFill>
            </a:ln>
          </p:spPr>
        </p:pic>
      </p:grpSp>
      <p:sp>
        <p:nvSpPr>
          <p:cNvPr id="9" name="CaixaDeTexto 8"/>
          <p:cNvSpPr txBox="1"/>
          <p:nvPr/>
        </p:nvSpPr>
        <p:spPr>
          <a:xfrm>
            <a:off x="0" y="-28575"/>
            <a:ext cx="9318810" cy="1154162"/>
          </a:xfrm>
          <a:prstGeom prst="rect">
            <a:avLst/>
          </a:prstGeom>
          <a:solidFill>
            <a:srgbClr val="00B0F0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pt-BR" sz="500" dirty="0">
              <a:ln w="28575">
                <a:solidFill>
                  <a:srgbClr val="002060"/>
                </a:solidFill>
              </a:ln>
              <a:solidFill>
                <a:prstClr val="black"/>
              </a:solidFill>
            </a:endParaRPr>
          </a:p>
          <a:p>
            <a:pPr algn="ctr"/>
            <a:endParaRPr lang="pt-BR" sz="8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pt-B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USO DA ENERGIA COM ECONOMIA</a:t>
            </a:r>
          </a:p>
          <a:p>
            <a:pPr algn="ctr"/>
            <a:endParaRPr lang="pt-BR" sz="24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3438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5" t="31154" r="45137" b="30410"/>
          <a:stretch/>
        </p:blipFill>
        <p:spPr bwMode="auto">
          <a:xfrm>
            <a:off x="9318810" y="16062"/>
            <a:ext cx="2839852" cy="1146131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2" name="Grupo 1"/>
          <p:cNvGrpSpPr/>
          <p:nvPr/>
        </p:nvGrpSpPr>
        <p:grpSpPr>
          <a:xfrm>
            <a:off x="-1" y="-3126"/>
            <a:ext cx="12192002" cy="6861126"/>
            <a:chOff x="-1" y="-3126"/>
            <a:chExt cx="12192002" cy="6861126"/>
          </a:xfrm>
        </p:grpSpPr>
        <p:pic>
          <p:nvPicPr>
            <p:cNvPr id="6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-1" y="1162193"/>
              <a:ext cx="12192001" cy="5695807"/>
            </a:xfrm>
            <a:prstGeom prst="rect">
              <a:avLst/>
            </a:prstGeom>
          </p:spPr>
        </p:pic>
        <p:pic>
          <p:nvPicPr>
            <p:cNvPr id="8" name="Imagem 7" descr="C:\Users\Usuario\OneDrive\Documentos\Conselho-Consumidores-2026\LOGOMARCA-CONCEPI\IMG-20260529-WA0072.jp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8811" y="-3126"/>
              <a:ext cx="2873190" cy="1131839"/>
            </a:xfrm>
            <a:prstGeom prst="rect">
              <a:avLst/>
            </a:prstGeom>
            <a:noFill/>
            <a:ln w="28575">
              <a:solidFill>
                <a:srgbClr val="002060"/>
              </a:solidFill>
            </a:ln>
          </p:spPr>
        </p:pic>
      </p:grpSp>
      <p:sp>
        <p:nvSpPr>
          <p:cNvPr id="9" name="CaixaDeTexto 8"/>
          <p:cNvSpPr txBox="1"/>
          <p:nvPr/>
        </p:nvSpPr>
        <p:spPr>
          <a:xfrm>
            <a:off x="0" y="-28575"/>
            <a:ext cx="9318810" cy="1154162"/>
          </a:xfrm>
          <a:prstGeom prst="rect">
            <a:avLst/>
          </a:prstGeom>
          <a:solidFill>
            <a:srgbClr val="00B0F0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pt-BR" sz="500" dirty="0">
              <a:ln w="28575">
                <a:solidFill>
                  <a:srgbClr val="002060"/>
                </a:solidFill>
              </a:ln>
              <a:solidFill>
                <a:prstClr val="black"/>
              </a:solidFill>
            </a:endParaRPr>
          </a:p>
          <a:p>
            <a:pPr algn="ctr"/>
            <a:endParaRPr lang="pt-BR" sz="8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pt-B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USO DA ENERGIA COM ECONOMIA</a:t>
            </a:r>
          </a:p>
          <a:p>
            <a:pPr algn="ctr"/>
            <a:endParaRPr lang="pt-BR" sz="24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3176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5" t="31154" r="45137" b="30410"/>
          <a:stretch/>
        </p:blipFill>
        <p:spPr bwMode="auto">
          <a:xfrm>
            <a:off x="9304523" y="8031"/>
            <a:ext cx="2839852" cy="1146131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192542"/>
            <a:ext cx="12144375" cy="5679745"/>
          </a:xfrm>
          <a:prstGeom prst="rect">
            <a:avLst/>
          </a:prstGeom>
        </p:spPr>
      </p:pic>
      <p:pic>
        <p:nvPicPr>
          <p:cNvPr id="8" name="Imagem 7" descr="C:\Users\Usuario\OneDrive\Documentos\Conselho-Consumidores-2026\LOGOMARCA-CONCEPI\IMG-20260529-WA007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8811" y="-3126"/>
            <a:ext cx="2873190" cy="1131839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</p:pic>
      <p:sp>
        <p:nvSpPr>
          <p:cNvPr id="9" name="CaixaDeTexto 8"/>
          <p:cNvSpPr txBox="1"/>
          <p:nvPr/>
        </p:nvSpPr>
        <p:spPr>
          <a:xfrm>
            <a:off x="0" y="-28575"/>
            <a:ext cx="9318810" cy="1154162"/>
          </a:xfrm>
          <a:prstGeom prst="rect">
            <a:avLst/>
          </a:prstGeom>
          <a:solidFill>
            <a:srgbClr val="00B0F0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pt-BR" sz="500" dirty="0">
              <a:ln w="28575">
                <a:solidFill>
                  <a:srgbClr val="002060"/>
                </a:solidFill>
              </a:ln>
              <a:solidFill>
                <a:prstClr val="black"/>
              </a:solidFill>
            </a:endParaRPr>
          </a:p>
          <a:p>
            <a:pPr algn="ctr"/>
            <a:endParaRPr lang="pt-BR" sz="8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pt-B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USO DA ENERGIA COM ECONOMIA</a:t>
            </a:r>
          </a:p>
          <a:p>
            <a:pPr algn="ctr"/>
            <a:endParaRPr lang="pt-BR" sz="24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1447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5" t="31154" r="45137" b="30410"/>
          <a:stretch/>
        </p:blipFill>
        <p:spPr bwMode="auto">
          <a:xfrm>
            <a:off x="9304523" y="8031"/>
            <a:ext cx="2839852" cy="1146131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2" name="Grupo 1"/>
          <p:cNvGrpSpPr/>
          <p:nvPr/>
        </p:nvGrpSpPr>
        <p:grpSpPr>
          <a:xfrm>
            <a:off x="0" y="-3126"/>
            <a:ext cx="12192001" cy="6861126"/>
            <a:chOff x="0" y="-3126"/>
            <a:chExt cx="12192001" cy="6861126"/>
          </a:xfrm>
        </p:grpSpPr>
        <p:pic>
          <p:nvPicPr>
            <p:cNvPr id="6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62193"/>
              <a:ext cx="12192000" cy="5695807"/>
            </a:xfrm>
            <a:prstGeom prst="rect">
              <a:avLst/>
            </a:prstGeom>
          </p:spPr>
        </p:pic>
        <p:pic>
          <p:nvPicPr>
            <p:cNvPr id="8" name="Imagem 7" descr="C:\Users\Usuario\OneDrive\Documentos\Conselho-Consumidores-2026\LOGOMARCA-CONCEPI\IMG-20260529-WA0072.jp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8811" y="-3126"/>
              <a:ext cx="2873190" cy="1131839"/>
            </a:xfrm>
            <a:prstGeom prst="rect">
              <a:avLst/>
            </a:prstGeom>
            <a:noFill/>
            <a:ln w="28575">
              <a:solidFill>
                <a:srgbClr val="002060"/>
              </a:solidFill>
            </a:ln>
          </p:spPr>
        </p:pic>
      </p:grpSp>
      <p:sp>
        <p:nvSpPr>
          <p:cNvPr id="9" name="CaixaDeTexto 8"/>
          <p:cNvSpPr txBox="1"/>
          <p:nvPr/>
        </p:nvSpPr>
        <p:spPr>
          <a:xfrm>
            <a:off x="0" y="-28575"/>
            <a:ext cx="9318810" cy="1154162"/>
          </a:xfrm>
          <a:prstGeom prst="rect">
            <a:avLst/>
          </a:prstGeom>
          <a:solidFill>
            <a:srgbClr val="00B0F0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pt-BR" sz="500" dirty="0">
              <a:ln w="28575">
                <a:solidFill>
                  <a:srgbClr val="002060"/>
                </a:solidFill>
              </a:ln>
              <a:solidFill>
                <a:prstClr val="black"/>
              </a:solidFill>
            </a:endParaRPr>
          </a:p>
          <a:p>
            <a:pPr algn="ctr"/>
            <a:endParaRPr lang="pt-BR" sz="8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pt-B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USO DA ENERGIA COM ECONOMIA</a:t>
            </a:r>
          </a:p>
          <a:p>
            <a:pPr algn="ctr"/>
            <a:endParaRPr lang="pt-BR" sz="24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9169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5" t="31154" r="45137" b="30410"/>
          <a:stretch/>
        </p:blipFill>
        <p:spPr bwMode="auto">
          <a:xfrm>
            <a:off x="9304523" y="8031"/>
            <a:ext cx="2839852" cy="1146131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2" name="Grupo 1"/>
          <p:cNvGrpSpPr/>
          <p:nvPr/>
        </p:nvGrpSpPr>
        <p:grpSpPr>
          <a:xfrm>
            <a:off x="0" y="-3126"/>
            <a:ext cx="12192001" cy="6861126"/>
            <a:chOff x="0" y="-3126"/>
            <a:chExt cx="12192001" cy="6861126"/>
          </a:xfrm>
        </p:grpSpPr>
        <p:pic>
          <p:nvPicPr>
            <p:cNvPr id="7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62193"/>
              <a:ext cx="12192000" cy="5695807"/>
            </a:xfrm>
            <a:prstGeom prst="rect">
              <a:avLst/>
            </a:prstGeom>
          </p:spPr>
        </p:pic>
        <p:pic>
          <p:nvPicPr>
            <p:cNvPr id="8" name="Imagem 7" descr="C:\Users\Usuario\OneDrive\Documentos\Conselho-Consumidores-2026\LOGOMARCA-CONCEPI\IMG-20260529-WA0072.jp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8811" y="-3126"/>
              <a:ext cx="2873190" cy="1131839"/>
            </a:xfrm>
            <a:prstGeom prst="rect">
              <a:avLst/>
            </a:prstGeom>
            <a:noFill/>
            <a:ln w="28575">
              <a:solidFill>
                <a:srgbClr val="002060"/>
              </a:solidFill>
            </a:ln>
          </p:spPr>
        </p:pic>
      </p:grpSp>
      <p:sp>
        <p:nvSpPr>
          <p:cNvPr id="9" name="CaixaDeTexto 8"/>
          <p:cNvSpPr txBox="1"/>
          <p:nvPr/>
        </p:nvSpPr>
        <p:spPr>
          <a:xfrm>
            <a:off x="0" y="-28575"/>
            <a:ext cx="9318810" cy="1154162"/>
          </a:xfrm>
          <a:prstGeom prst="rect">
            <a:avLst/>
          </a:prstGeom>
          <a:solidFill>
            <a:srgbClr val="00B0F0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pt-BR" sz="500" dirty="0">
              <a:ln w="28575">
                <a:solidFill>
                  <a:srgbClr val="002060"/>
                </a:solidFill>
              </a:ln>
              <a:solidFill>
                <a:prstClr val="black"/>
              </a:solidFill>
            </a:endParaRPr>
          </a:p>
          <a:p>
            <a:pPr algn="ctr"/>
            <a:endParaRPr lang="pt-BR" sz="8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pt-B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USO DA ENERGIA COM ECONOMIA</a:t>
            </a:r>
          </a:p>
          <a:p>
            <a:pPr algn="ctr"/>
            <a:endParaRPr lang="pt-BR" sz="24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3" name="Grupo 1">
            <a:extLst>
              <a:ext uri="{FF2B5EF4-FFF2-40B4-BE49-F238E27FC236}">
                <a16:creationId xmlns:a16="http://schemas.microsoft.com/office/drawing/2014/main" id="{807109B3-FA2D-C4F0-8250-BD6768DC34A0}"/>
              </a:ext>
            </a:extLst>
          </p:cNvPr>
          <p:cNvGrpSpPr/>
          <p:nvPr/>
        </p:nvGrpSpPr>
        <p:grpSpPr>
          <a:xfrm>
            <a:off x="-47626" y="-3126"/>
            <a:ext cx="12192001" cy="6861126"/>
            <a:chOff x="0" y="-3126"/>
            <a:chExt cx="12192001" cy="6861126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AE8E48CE-6550-5AC9-4D61-C9616252EC3C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62193"/>
              <a:ext cx="12192000" cy="5695807"/>
            </a:xfrm>
            <a:prstGeom prst="rect">
              <a:avLst/>
            </a:prstGeom>
          </p:spPr>
        </p:pic>
        <p:pic>
          <p:nvPicPr>
            <p:cNvPr id="5" name="Imagem 4" descr="C:\Users\Usuario\OneDrive\Documentos\Conselho-Consumidores-2026\LOGOMARCA-CONCEPI\IMG-20260529-WA0072.jpg">
              <a:extLst>
                <a:ext uri="{FF2B5EF4-FFF2-40B4-BE49-F238E27FC236}">
                  <a16:creationId xmlns:a16="http://schemas.microsoft.com/office/drawing/2014/main" id="{4DD38943-A240-D9F3-A398-8D3C5F848B47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8811" y="-3126"/>
              <a:ext cx="2873190" cy="1131839"/>
            </a:xfrm>
            <a:prstGeom prst="rect">
              <a:avLst/>
            </a:prstGeom>
            <a:noFill/>
            <a:ln w="28575">
              <a:solidFill>
                <a:srgbClr val="002060"/>
              </a:solidFill>
            </a:ln>
          </p:spPr>
        </p:pic>
      </p:grpSp>
      <p:grpSp>
        <p:nvGrpSpPr>
          <p:cNvPr id="6" name="Grupo 1">
            <a:extLst>
              <a:ext uri="{FF2B5EF4-FFF2-40B4-BE49-F238E27FC236}">
                <a16:creationId xmlns:a16="http://schemas.microsoft.com/office/drawing/2014/main" id="{306FCF5C-5CF7-5060-197F-328140D851B6}"/>
              </a:ext>
            </a:extLst>
          </p:cNvPr>
          <p:cNvGrpSpPr/>
          <p:nvPr/>
        </p:nvGrpSpPr>
        <p:grpSpPr>
          <a:xfrm>
            <a:off x="-47626" y="8031"/>
            <a:ext cx="12192001" cy="6861126"/>
            <a:chOff x="0" y="-3126"/>
            <a:chExt cx="12192001" cy="6861126"/>
          </a:xfrm>
        </p:grpSpPr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851A2E58-8E46-BE34-4ED3-00591885828B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62193"/>
              <a:ext cx="12192000" cy="5695807"/>
            </a:xfrm>
            <a:prstGeom prst="rect">
              <a:avLst/>
            </a:prstGeom>
          </p:spPr>
        </p:pic>
        <p:pic>
          <p:nvPicPr>
            <p:cNvPr id="11" name="Imagem 10" descr="C:\Users\Usuario\OneDrive\Documentos\Conselho-Consumidores-2026\LOGOMARCA-CONCEPI\IMG-20260529-WA0072.jpg">
              <a:extLst>
                <a:ext uri="{FF2B5EF4-FFF2-40B4-BE49-F238E27FC236}">
                  <a16:creationId xmlns:a16="http://schemas.microsoft.com/office/drawing/2014/main" id="{67AA7CDD-400B-17EA-EF6A-0E3DA1E9BEF8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8811" y="-3126"/>
              <a:ext cx="2873190" cy="1131839"/>
            </a:xfrm>
            <a:prstGeom prst="rect">
              <a:avLst/>
            </a:prstGeom>
            <a:noFill/>
            <a:ln w="28575">
              <a:solidFill>
                <a:srgbClr val="002060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398680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154162"/>
            <a:ext cx="12192000" cy="5703838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0" y="-28575"/>
            <a:ext cx="9318810" cy="1154162"/>
          </a:xfrm>
          <a:prstGeom prst="rect">
            <a:avLst/>
          </a:prstGeom>
          <a:solidFill>
            <a:srgbClr val="00B0F0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pt-BR" sz="500" dirty="0">
              <a:ln w="28575">
                <a:solidFill>
                  <a:srgbClr val="002060"/>
                </a:solidFill>
              </a:ln>
              <a:solidFill>
                <a:prstClr val="black"/>
              </a:solidFill>
            </a:endParaRPr>
          </a:p>
          <a:p>
            <a:pPr algn="ctr"/>
            <a:endParaRPr lang="pt-BR" sz="8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pt-B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USO DA ENERGIA COM ECONOMIA</a:t>
            </a:r>
          </a:p>
          <a:p>
            <a:pPr algn="ctr"/>
            <a:endParaRPr lang="pt-BR" sz="24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Imagem 2" descr="C:\Users\Usuario\OneDrive\Documentos\Conselho-Consumidores-2026\LOGOMARCA-CONCEPI\IMG-20260529-WA0072.jpg">
            <a:extLst>
              <a:ext uri="{FF2B5EF4-FFF2-40B4-BE49-F238E27FC236}">
                <a16:creationId xmlns:a16="http://schemas.microsoft.com/office/drawing/2014/main" id="{612719EE-A83A-5006-9AE6-6A2CD88D575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185" y="8031"/>
            <a:ext cx="2873190" cy="1131839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22851641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5" t="31154" r="45137" b="30410"/>
          <a:stretch/>
        </p:blipFill>
        <p:spPr bwMode="auto">
          <a:xfrm>
            <a:off x="9304523" y="8031"/>
            <a:ext cx="2839852" cy="1146131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2" name="Grupo 1"/>
          <p:cNvGrpSpPr/>
          <p:nvPr/>
        </p:nvGrpSpPr>
        <p:grpSpPr>
          <a:xfrm>
            <a:off x="-1" y="-3126"/>
            <a:ext cx="12192002" cy="6861126"/>
            <a:chOff x="-1" y="-3126"/>
            <a:chExt cx="12192002" cy="6861126"/>
          </a:xfrm>
        </p:grpSpPr>
        <p:pic>
          <p:nvPicPr>
            <p:cNvPr id="7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-1" y="1162193"/>
              <a:ext cx="12144375" cy="5695807"/>
            </a:xfrm>
            <a:prstGeom prst="rect">
              <a:avLst/>
            </a:prstGeom>
          </p:spPr>
        </p:pic>
        <p:pic>
          <p:nvPicPr>
            <p:cNvPr id="8" name="Imagem 7" descr="C:\Users\Usuario\OneDrive\Documentos\Conselho-Consumidores-2026\LOGOMARCA-CONCEPI\IMG-20260529-WA0072.jp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8811" y="-3126"/>
              <a:ext cx="2873190" cy="1131839"/>
            </a:xfrm>
            <a:prstGeom prst="rect">
              <a:avLst/>
            </a:prstGeom>
            <a:noFill/>
            <a:ln w="28575">
              <a:solidFill>
                <a:srgbClr val="002060"/>
              </a:solidFill>
            </a:ln>
          </p:spPr>
        </p:pic>
      </p:grpSp>
      <p:sp>
        <p:nvSpPr>
          <p:cNvPr id="9" name="CaixaDeTexto 8"/>
          <p:cNvSpPr txBox="1"/>
          <p:nvPr/>
        </p:nvSpPr>
        <p:spPr>
          <a:xfrm>
            <a:off x="0" y="-28575"/>
            <a:ext cx="9318810" cy="1154162"/>
          </a:xfrm>
          <a:prstGeom prst="rect">
            <a:avLst/>
          </a:prstGeom>
          <a:solidFill>
            <a:srgbClr val="00B0F0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pt-BR" sz="500" dirty="0">
              <a:ln w="28575">
                <a:solidFill>
                  <a:srgbClr val="002060"/>
                </a:solidFill>
              </a:ln>
              <a:solidFill>
                <a:prstClr val="black"/>
              </a:solidFill>
            </a:endParaRPr>
          </a:p>
          <a:p>
            <a:pPr algn="ctr"/>
            <a:endParaRPr lang="pt-BR" sz="8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pt-B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USO DA ENERGIA COM ECONOMIA</a:t>
            </a:r>
          </a:p>
          <a:p>
            <a:pPr algn="ctr"/>
            <a:endParaRPr lang="pt-BR" sz="24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353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5" t="31154" r="45137" b="30410"/>
          <a:stretch/>
        </p:blipFill>
        <p:spPr bwMode="auto">
          <a:xfrm>
            <a:off x="9304523" y="8031"/>
            <a:ext cx="2839852" cy="1146131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2" name="Grupo 1"/>
          <p:cNvGrpSpPr/>
          <p:nvPr/>
        </p:nvGrpSpPr>
        <p:grpSpPr>
          <a:xfrm>
            <a:off x="0" y="-3126"/>
            <a:ext cx="12192001" cy="6861126"/>
            <a:chOff x="0" y="-3126"/>
            <a:chExt cx="12192001" cy="6861126"/>
          </a:xfrm>
        </p:grpSpPr>
        <p:pic>
          <p:nvPicPr>
            <p:cNvPr id="6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62193"/>
              <a:ext cx="12192000" cy="5695807"/>
            </a:xfrm>
            <a:prstGeom prst="rect">
              <a:avLst/>
            </a:prstGeom>
          </p:spPr>
        </p:pic>
        <p:pic>
          <p:nvPicPr>
            <p:cNvPr id="8" name="Imagem 7" descr="C:\Users\Usuario\OneDrive\Documentos\Conselho-Consumidores-2026\LOGOMARCA-CONCEPI\IMG-20260529-WA0072.jp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8811" y="-3126"/>
              <a:ext cx="2873190" cy="1131839"/>
            </a:xfrm>
            <a:prstGeom prst="rect">
              <a:avLst/>
            </a:prstGeom>
            <a:noFill/>
            <a:ln w="28575">
              <a:solidFill>
                <a:srgbClr val="002060"/>
              </a:solidFill>
            </a:ln>
          </p:spPr>
        </p:pic>
      </p:grpSp>
      <p:sp>
        <p:nvSpPr>
          <p:cNvPr id="9" name="CaixaDeTexto 8"/>
          <p:cNvSpPr txBox="1"/>
          <p:nvPr/>
        </p:nvSpPr>
        <p:spPr>
          <a:xfrm>
            <a:off x="0" y="-28575"/>
            <a:ext cx="9318810" cy="1154162"/>
          </a:xfrm>
          <a:prstGeom prst="rect">
            <a:avLst/>
          </a:prstGeom>
          <a:solidFill>
            <a:srgbClr val="00B0F0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pt-BR" sz="500" dirty="0">
              <a:ln w="28575">
                <a:solidFill>
                  <a:srgbClr val="002060"/>
                </a:solidFill>
              </a:ln>
              <a:solidFill>
                <a:prstClr val="black"/>
              </a:solidFill>
            </a:endParaRPr>
          </a:p>
          <a:p>
            <a:pPr algn="ctr"/>
            <a:endParaRPr lang="pt-BR" sz="8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pt-B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USO DA ENERGIA COM ECONOMIA</a:t>
            </a:r>
          </a:p>
          <a:p>
            <a:pPr algn="ctr"/>
            <a:endParaRPr lang="pt-BR" sz="24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86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0" y="-14287"/>
            <a:ext cx="12192001" cy="7258050"/>
            <a:chOff x="0" y="-14287"/>
            <a:chExt cx="12192001" cy="7258050"/>
          </a:xfrm>
        </p:grpSpPr>
        <p:sp>
          <p:nvSpPr>
            <p:cNvPr id="5" name="CaixaDeTexto 4"/>
            <p:cNvSpPr txBox="1"/>
            <p:nvPr/>
          </p:nvSpPr>
          <p:spPr>
            <a:xfrm>
              <a:off x="0" y="-14287"/>
              <a:ext cx="9318810" cy="1154162"/>
            </a:xfrm>
            <a:prstGeom prst="rect">
              <a:avLst/>
            </a:prstGeom>
            <a:solidFill>
              <a:srgbClr val="00B0F0"/>
            </a:solidFill>
            <a:ln w="28575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pt-BR" sz="500" dirty="0">
                <a:ln w="28575">
                  <a:solidFill>
                    <a:srgbClr val="002060"/>
                  </a:solidFill>
                </a:ln>
                <a:solidFill>
                  <a:prstClr val="black"/>
                </a:solidFill>
              </a:endParaRPr>
            </a:p>
            <a:p>
              <a:pPr algn="ctr"/>
              <a:endParaRPr lang="pt-BR" sz="800" dirty="0">
                <a:ln w="28575">
                  <a:solidFill>
                    <a:srgbClr val="002060"/>
                  </a:solidFill>
                </a:ln>
                <a:solidFill>
                  <a:srgbClr val="FFFF00"/>
                </a:solidFill>
                <a:latin typeface="Arial Black" panose="020B0A04020102020204" pitchFamily="34" charset="0"/>
              </a:endParaRPr>
            </a:p>
            <a:p>
              <a:pPr algn="ctr"/>
              <a:r>
                <a:rPr lang="pt-BR" sz="32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Arial Black" panose="020B0A04020102020204" pitchFamily="34" charset="0"/>
                </a:rPr>
                <a:t>USO DA ENERGIA COM ECONOMIA</a:t>
              </a:r>
            </a:p>
            <a:p>
              <a:pPr algn="ctr"/>
              <a:endParaRPr lang="pt-BR" sz="2400" dirty="0">
                <a:ln w="28575">
                  <a:solidFill>
                    <a:srgbClr val="002060"/>
                  </a:solidFill>
                </a:ln>
                <a:solidFill>
                  <a:srgbClr val="FFFF00"/>
                </a:solidFill>
                <a:latin typeface="Arial Black" panose="020B0A04020102020204" pitchFamily="34" charset="0"/>
              </a:endParaRPr>
            </a:p>
          </p:txBody>
        </p:sp>
        <p:pic>
          <p:nvPicPr>
            <p:cNvPr id="6" name="Picture 2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1151036"/>
              <a:ext cx="12192001" cy="6092727"/>
            </a:xfrm>
            <a:prstGeom prst="rect">
              <a:avLst/>
            </a:prstGeom>
          </p:spPr>
        </p:pic>
        <p:pic>
          <p:nvPicPr>
            <p:cNvPr id="7" name="Imagem 6" descr="C:\Users\Usuario\OneDrive\Documentos\Conselho-Consumidores-2026\LOGOMARCA-CONCEPI\IMG-20260529-WA0072.jpg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8811" y="-3126"/>
              <a:ext cx="2873190" cy="1131839"/>
            </a:xfrm>
            <a:prstGeom prst="rect">
              <a:avLst/>
            </a:prstGeom>
            <a:noFill/>
            <a:ln w="28575">
              <a:solidFill>
                <a:srgbClr val="002060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48988273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5" t="31154" r="45137" b="30410"/>
          <a:stretch/>
        </p:blipFill>
        <p:spPr bwMode="auto">
          <a:xfrm>
            <a:off x="9318811" y="8031"/>
            <a:ext cx="2864458" cy="1146131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2" name="Grupo 1"/>
          <p:cNvGrpSpPr/>
          <p:nvPr/>
        </p:nvGrpSpPr>
        <p:grpSpPr>
          <a:xfrm>
            <a:off x="0" y="-3126"/>
            <a:ext cx="12192001" cy="6861126"/>
            <a:chOff x="0" y="-3126"/>
            <a:chExt cx="12192001" cy="6861126"/>
          </a:xfrm>
        </p:grpSpPr>
        <p:pic>
          <p:nvPicPr>
            <p:cNvPr id="7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62193"/>
              <a:ext cx="12192000" cy="5695807"/>
            </a:xfrm>
            <a:prstGeom prst="rect">
              <a:avLst/>
            </a:prstGeom>
          </p:spPr>
        </p:pic>
        <p:pic>
          <p:nvPicPr>
            <p:cNvPr id="8" name="Imagem 7" descr="C:\Users\Usuario\OneDrive\Documentos\Conselho-Consumidores-2026\LOGOMARCA-CONCEPI\IMG-20260529-WA0072.jp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8811" y="-3126"/>
              <a:ext cx="2873190" cy="1131839"/>
            </a:xfrm>
            <a:prstGeom prst="rect">
              <a:avLst/>
            </a:prstGeom>
            <a:noFill/>
            <a:ln w="28575">
              <a:solidFill>
                <a:srgbClr val="002060"/>
              </a:solidFill>
            </a:ln>
          </p:spPr>
        </p:pic>
      </p:grpSp>
      <p:sp>
        <p:nvSpPr>
          <p:cNvPr id="9" name="CaixaDeTexto 8"/>
          <p:cNvSpPr txBox="1"/>
          <p:nvPr/>
        </p:nvSpPr>
        <p:spPr>
          <a:xfrm>
            <a:off x="0" y="-14287"/>
            <a:ext cx="9318810" cy="1154162"/>
          </a:xfrm>
          <a:prstGeom prst="rect">
            <a:avLst/>
          </a:prstGeom>
          <a:solidFill>
            <a:srgbClr val="00B0F0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pt-BR" sz="500" dirty="0">
              <a:ln w="28575">
                <a:solidFill>
                  <a:srgbClr val="002060"/>
                </a:solidFill>
              </a:ln>
              <a:solidFill>
                <a:prstClr val="black"/>
              </a:solidFill>
            </a:endParaRPr>
          </a:p>
          <a:p>
            <a:pPr algn="ctr"/>
            <a:endParaRPr lang="pt-BR" sz="8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pt-B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USO DA ENERGIA COM ECONOMIA</a:t>
            </a:r>
          </a:p>
          <a:p>
            <a:pPr algn="ctr"/>
            <a:endParaRPr lang="pt-BR" sz="24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702173"/>
      </p:ext>
    </p:extLst>
  </p:cSld>
  <p:clrMapOvr>
    <a:masterClrMapping/>
  </p:clrMapOvr>
  <p:transition spd="slow">
    <p:push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5" t="31154" r="45137" b="30410"/>
          <a:stretch/>
        </p:blipFill>
        <p:spPr bwMode="auto">
          <a:xfrm>
            <a:off x="9318811" y="8031"/>
            <a:ext cx="2864458" cy="1146131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2" name="Grupo 1"/>
          <p:cNvGrpSpPr/>
          <p:nvPr/>
        </p:nvGrpSpPr>
        <p:grpSpPr>
          <a:xfrm>
            <a:off x="-242888" y="-3126"/>
            <a:ext cx="12434889" cy="7232600"/>
            <a:chOff x="-242888" y="-3126"/>
            <a:chExt cx="12434889" cy="7232600"/>
          </a:xfrm>
        </p:grpSpPr>
        <p:pic>
          <p:nvPicPr>
            <p:cNvPr id="6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-242888" y="1154161"/>
              <a:ext cx="12434888" cy="6075313"/>
            </a:xfrm>
            <a:prstGeom prst="rect">
              <a:avLst/>
            </a:prstGeom>
          </p:spPr>
        </p:pic>
        <p:pic>
          <p:nvPicPr>
            <p:cNvPr id="8" name="Imagem 7" descr="C:\Users\Usuario\OneDrive\Documentos\Conselho-Consumidores-2026\LOGOMARCA-CONCEPI\IMG-20260529-WA0072.jp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8811" y="-3126"/>
              <a:ext cx="2873190" cy="1131839"/>
            </a:xfrm>
            <a:prstGeom prst="rect">
              <a:avLst/>
            </a:prstGeom>
            <a:noFill/>
            <a:ln w="28575">
              <a:solidFill>
                <a:srgbClr val="002060"/>
              </a:solidFill>
            </a:ln>
          </p:spPr>
        </p:pic>
      </p:grpSp>
      <p:sp>
        <p:nvSpPr>
          <p:cNvPr id="9" name="CaixaDeTexto 8"/>
          <p:cNvSpPr txBox="1"/>
          <p:nvPr/>
        </p:nvSpPr>
        <p:spPr>
          <a:xfrm>
            <a:off x="0" y="-14287"/>
            <a:ext cx="9318810" cy="1154162"/>
          </a:xfrm>
          <a:prstGeom prst="rect">
            <a:avLst/>
          </a:prstGeom>
          <a:solidFill>
            <a:srgbClr val="00B0F0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pt-BR" sz="500" dirty="0">
              <a:ln w="28575">
                <a:solidFill>
                  <a:srgbClr val="002060"/>
                </a:solidFill>
              </a:ln>
              <a:solidFill>
                <a:prstClr val="black"/>
              </a:solidFill>
            </a:endParaRPr>
          </a:p>
          <a:p>
            <a:pPr algn="ctr"/>
            <a:endParaRPr lang="pt-BR" sz="8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pt-B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USO DA ENERGIA COM ECONOMIA</a:t>
            </a:r>
          </a:p>
          <a:p>
            <a:pPr algn="ctr"/>
            <a:endParaRPr lang="pt-BR" sz="24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477195"/>
      </p:ext>
    </p:extLst>
  </p:cSld>
  <p:clrMapOvr>
    <a:masterClrMapping/>
  </p:clrMapOvr>
  <p:transition spd="slow">
    <p:push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5" t="31154" r="45137" b="30410"/>
          <a:stretch/>
        </p:blipFill>
        <p:spPr bwMode="auto">
          <a:xfrm>
            <a:off x="9318811" y="8031"/>
            <a:ext cx="2864458" cy="1146131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2" name="Grupo 1"/>
          <p:cNvGrpSpPr/>
          <p:nvPr/>
        </p:nvGrpSpPr>
        <p:grpSpPr>
          <a:xfrm>
            <a:off x="1" y="-3126"/>
            <a:ext cx="12192000" cy="6989714"/>
            <a:chOff x="1" y="-3126"/>
            <a:chExt cx="12192000" cy="6989714"/>
          </a:xfrm>
        </p:grpSpPr>
        <p:pic>
          <p:nvPicPr>
            <p:cNvPr id="7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" y="1154162"/>
              <a:ext cx="12192000" cy="5832426"/>
            </a:xfrm>
            <a:prstGeom prst="rect">
              <a:avLst/>
            </a:prstGeom>
          </p:spPr>
        </p:pic>
        <p:pic>
          <p:nvPicPr>
            <p:cNvPr id="8" name="Imagem 7" descr="C:\Users\Usuario\OneDrive\Documentos\Conselho-Consumidores-2026\LOGOMARCA-CONCEPI\IMG-20260529-WA0072.jp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8811" y="-3126"/>
              <a:ext cx="2873190" cy="1131839"/>
            </a:xfrm>
            <a:prstGeom prst="rect">
              <a:avLst/>
            </a:prstGeom>
            <a:noFill/>
            <a:ln w="28575">
              <a:solidFill>
                <a:srgbClr val="002060"/>
              </a:solidFill>
            </a:ln>
          </p:spPr>
        </p:pic>
      </p:grpSp>
      <p:sp>
        <p:nvSpPr>
          <p:cNvPr id="9" name="CaixaDeTexto 8"/>
          <p:cNvSpPr txBox="1"/>
          <p:nvPr/>
        </p:nvSpPr>
        <p:spPr>
          <a:xfrm>
            <a:off x="0" y="-14287"/>
            <a:ext cx="9318810" cy="1154162"/>
          </a:xfrm>
          <a:prstGeom prst="rect">
            <a:avLst/>
          </a:prstGeom>
          <a:solidFill>
            <a:srgbClr val="00B0F0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pt-BR" sz="500" dirty="0">
              <a:ln w="28575">
                <a:solidFill>
                  <a:srgbClr val="002060"/>
                </a:solidFill>
              </a:ln>
              <a:solidFill>
                <a:prstClr val="black"/>
              </a:solidFill>
            </a:endParaRPr>
          </a:p>
          <a:p>
            <a:pPr algn="ctr"/>
            <a:endParaRPr lang="pt-BR" sz="8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pt-B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USO DA ENERGIA COM ECONOMIA</a:t>
            </a:r>
          </a:p>
          <a:p>
            <a:pPr algn="ctr"/>
            <a:endParaRPr lang="pt-BR" sz="24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72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5" t="31154" r="45137" b="30410"/>
          <a:stretch/>
        </p:blipFill>
        <p:spPr bwMode="auto">
          <a:xfrm>
            <a:off x="9318811" y="8031"/>
            <a:ext cx="2864458" cy="1146131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2" name="Grupo 1"/>
          <p:cNvGrpSpPr/>
          <p:nvPr/>
        </p:nvGrpSpPr>
        <p:grpSpPr>
          <a:xfrm>
            <a:off x="-1" y="-3126"/>
            <a:ext cx="12192002" cy="6861126"/>
            <a:chOff x="-1" y="-3126"/>
            <a:chExt cx="12192002" cy="6861126"/>
          </a:xfrm>
        </p:grpSpPr>
        <p:pic>
          <p:nvPicPr>
            <p:cNvPr id="8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-1" y="1162193"/>
              <a:ext cx="12183269" cy="5695807"/>
            </a:xfrm>
            <a:prstGeom prst="rect">
              <a:avLst/>
            </a:prstGeom>
          </p:spPr>
        </p:pic>
        <p:pic>
          <p:nvPicPr>
            <p:cNvPr id="7" name="Imagem 6" descr="C:\Users\Usuario\OneDrive\Documentos\Conselho-Consumidores-2026\LOGOMARCA-CONCEPI\IMG-20260529-WA0072.jp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8811" y="-3126"/>
              <a:ext cx="2873190" cy="1131839"/>
            </a:xfrm>
            <a:prstGeom prst="rect">
              <a:avLst/>
            </a:prstGeom>
            <a:noFill/>
            <a:ln w="28575">
              <a:solidFill>
                <a:srgbClr val="002060"/>
              </a:solidFill>
            </a:ln>
          </p:spPr>
        </p:pic>
      </p:grpSp>
      <p:sp>
        <p:nvSpPr>
          <p:cNvPr id="9" name="CaixaDeTexto 8"/>
          <p:cNvSpPr txBox="1"/>
          <p:nvPr/>
        </p:nvSpPr>
        <p:spPr>
          <a:xfrm>
            <a:off x="0" y="-14287"/>
            <a:ext cx="9318810" cy="1154162"/>
          </a:xfrm>
          <a:prstGeom prst="rect">
            <a:avLst/>
          </a:prstGeom>
          <a:solidFill>
            <a:srgbClr val="00B0F0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pt-BR" sz="500" dirty="0">
              <a:ln w="28575">
                <a:solidFill>
                  <a:srgbClr val="002060"/>
                </a:solidFill>
              </a:ln>
              <a:solidFill>
                <a:prstClr val="black"/>
              </a:solidFill>
            </a:endParaRPr>
          </a:p>
          <a:p>
            <a:pPr algn="ctr"/>
            <a:endParaRPr lang="pt-BR" sz="8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pt-B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USO DA ENERGIA COM ECONOMIA</a:t>
            </a:r>
          </a:p>
          <a:p>
            <a:pPr algn="ctr"/>
            <a:endParaRPr lang="pt-BR" sz="24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959886"/>
      </p:ext>
    </p:extLst>
  </p:cSld>
  <p:clrMapOvr>
    <a:masterClrMapping/>
  </p:clrMapOvr>
  <p:transition spd="slow">
    <p:pull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5" t="31154" r="45137" b="30410"/>
          <a:stretch/>
        </p:blipFill>
        <p:spPr bwMode="auto">
          <a:xfrm>
            <a:off x="9318811" y="8031"/>
            <a:ext cx="2864458" cy="1146131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2" name="Grupo 1"/>
          <p:cNvGrpSpPr/>
          <p:nvPr/>
        </p:nvGrpSpPr>
        <p:grpSpPr>
          <a:xfrm>
            <a:off x="0" y="-3126"/>
            <a:ext cx="12192001" cy="6861126"/>
            <a:chOff x="0" y="-3126"/>
            <a:chExt cx="12192001" cy="6861126"/>
          </a:xfrm>
        </p:grpSpPr>
        <p:pic>
          <p:nvPicPr>
            <p:cNvPr id="6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62193"/>
              <a:ext cx="12192000" cy="5695807"/>
            </a:xfrm>
            <a:prstGeom prst="rect">
              <a:avLst/>
            </a:prstGeom>
          </p:spPr>
        </p:pic>
        <p:pic>
          <p:nvPicPr>
            <p:cNvPr id="8" name="Imagem 7" descr="C:\Users\Usuario\OneDrive\Documentos\Conselho-Consumidores-2026\LOGOMARCA-CONCEPI\IMG-20260529-WA0072.jp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8811" y="-3126"/>
              <a:ext cx="2873190" cy="1131839"/>
            </a:xfrm>
            <a:prstGeom prst="rect">
              <a:avLst/>
            </a:prstGeom>
            <a:noFill/>
            <a:ln w="28575">
              <a:solidFill>
                <a:srgbClr val="002060"/>
              </a:solidFill>
            </a:ln>
          </p:spPr>
        </p:pic>
      </p:grpSp>
      <p:sp>
        <p:nvSpPr>
          <p:cNvPr id="9" name="CaixaDeTexto 8"/>
          <p:cNvSpPr txBox="1"/>
          <p:nvPr/>
        </p:nvSpPr>
        <p:spPr>
          <a:xfrm>
            <a:off x="0" y="-14287"/>
            <a:ext cx="9318810" cy="1154162"/>
          </a:xfrm>
          <a:prstGeom prst="rect">
            <a:avLst/>
          </a:prstGeom>
          <a:solidFill>
            <a:srgbClr val="00B0F0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pt-BR" sz="500" dirty="0">
              <a:ln w="28575">
                <a:solidFill>
                  <a:srgbClr val="002060"/>
                </a:solidFill>
              </a:ln>
              <a:solidFill>
                <a:prstClr val="black"/>
              </a:solidFill>
            </a:endParaRPr>
          </a:p>
          <a:p>
            <a:pPr algn="ctr"/>
            <a:endParaRPr lang="pt-BR" sz="8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pt-B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USO DA ENERGIA COM ECONOMIA</a:t>
            </a:r>
          </a:p>
          <a:p>
            <a:pPr algn="ctr"/>
            <a:endParaRPr lang="pt-BR" sz="24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07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5" t="31154" r="45137" b="30410"/>
          <a:stretch/>
        </p:blipFill>
        <p:spPr bwMode="auto">
          <a:xfrm>
            <a:off x="9318810" y="8031"/>
            <a:ext cx="2873189" cy="1146131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128713"/>
            <a:ext cx="12192001" cy="5695807"/>
          </a:xfrm>
          <a:prstGeom prst="rect">
            <a:avLst/>
          </a:prstGeom>
        </p:spPr>
      </p:pic>
      <p:pic>
        <p:nvPicPr>
          <p:cNvPr id="8" name="Imagem 7" descr="C:\Users\Usuario\OneDrive\Documentos\Conselho-Consumidores-2026\LOGOMARCA-CONCEPI\IMG-20260529-WA007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8811" y="-3126"/>
            <a:ext cx="2873190" cy="1131839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</p:pic>
      <p:sp>
        <p:nvSpPr>
          <p:cNvPr id="9" name="CaixaDeTexto 8"/>
          <p:cNvSpPr txBox="1"/>
          <p:nvPr/>
        </p:nvSpPr>
        <p:spPr>
          <a:xfrm>
            <a:off x="0" y="-14287"/>
            <a:ext cx="9318810" cy="1154162"/>
          </a:xfrm>
          <a:prstGeom prst="rect">
            <a:avLst/>
          </a:prstGeom>
          <a:solidFill>
            <a:srgbClr val="00B0F0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pt-BR" sz="500" dirty="0">
              <a:ln w="28575">
                <a:solidFill>
                  <a:srgbClr val="002060"/>
                </a:solidFill>
              </a:ln>
              <a:solidFill>
                <a:prstClr val="black"/>
              </a:solidFill>
            </a:endParaRPr>
          </a:p>
          <a:p>
            <a:pPr algn="ctr"/>
            <a:endParaRPr lang="pt-BR" sz="8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pt-B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USO DA ENERGIA COM ECONOMIA</a:t>
            </a:r>
          </a:p>
          <a:p>
            <a:pPr algn="ctr"/>
            <a:endParaRPr lang="pt-BR" sz="24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990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5" t="31154" r="45137" b="30410"/>
          <a:stretch/>
        </p:blipFill>
        <p:spPr bwMode="auto">
          <a:xfrm>
            <a:off x="9318810" y="8031"/>
            <a:ext cx="2873190" cy="1146131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2" name="Grupo 1"/>
          <p:cNvGrpSpPr/>
          <p:nvPr/>
        </p:nvGrpSpPr>
        <p:grpSpPr>
          <a:xfrm>
            <a:off x="0" y="-3126"/>
            <a:ext cx="12230100" cy="7046864"/>
            <a:chOff x="0" y="-3126"/>
            <a:chExt cx="12230100" cy="7046864"/>
          </a:xfrm>
        </p:grpSpPr>
        <p:pic>
          <p:nvPicPr>
            <p:cNvPr id="6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62193"/>
              <a:ext cx="12230100" cy="5881545"/>
            </a:xfrm>
            <a:prstGeom prst="rect">
              <a:avLst/>
            </a:prstGeom>
          </p:spPr>
        </p:pic>
        <p:pic>
          <p:nvPicPr>
            <p:cNvPr id="8" name="Imagem 7" descr="C:\Users\Usuario\OneDrive\Documentos\Conselho-Consumidores-2026\LOGOMARCA-CONCEPI\IMG-20260529-WA0072.jp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8811" y="-3126"/>
              <a:ext cx="2873190" cy="1131839"/>
            </a:xfrm>
            <a:prstGeom prst="rect">
              <a:avLst/>
            </a:prstGeom>
            <a:noFill/>
            <a:ln w="28575">
              <a:solidFill>
                <a:srgbClr val="002060"/>
              </a:solidFill>
            </a:ln>
          </p:spPr>
        </p:pic>
      </p:grpSp>
      <p:sp>
        <p:nvSpPr>
          <p:cNvPr id="9" name="CaixaDeTexto 8"/>
          <p:cNvSpPr txBox="1"/>
          <p:nvPr/>
        </p:nvSpPr>
        <p:spPr>
          <a:xfrm>
            <a:off x="0" y="-14287"/>
            <a:ext cx="9318810" cy="1154162"/>
          </a:xfrm>
          <a:prstGeom prst="rect">
            <a:avLst/>
          </a:prstGeom>
          <a:solidFill>
            <a:srgbClr val="00B0F0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pt-BR" sz="500" dirty="0">
              <a:ln w="28575">
                <a:solidFill>
                  <a:srgbClr val="002060"/>
                </a:solidFill>
              </a:ln>
              <a:solidFill>
                <a:prstClr val="black"/>
              </a:solidFill>
            </a:endParaRPr>
          </a:p>
          <a:p>
            <a:pPr algn="ctr"/>
            <a:endParaRPr lang="pt-BR" sz="8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pt-B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USO DA ENERGIA COM ECONOMIA</a:t>
            </a:r>
          </a:p>
          <a:p>
            <a:pPr algn="ctr"/>
            <a:endParaRPr lang="pt-BR" sz="24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564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85</Words>
  <Application>Microsoft Office PowerPoint</Application>
  <PresentationFormat>Widescreen</PresentationFormat>
  <Paragraphs>51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Conta da Microsoft</dc:creator>
  <cp:lastModifiedBy>PC01</cp:lastModifiedBy>
  <cp:revision>25</cp:revision>
  <dcterms:created xsi:type="dcterms:W3CDTF">2026-05-26T02:48:14Z</dcterms:created>
  <dcterms:modified xsi:type="dcterms:W3CDTF">2026-06-17T14:42:05Z</dcterms:modified>
</cp:coreProperties>
</file>