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8" r:id="rId3"/>
    <p:sldId id="299" r:id="rId4"/>
    <p:sldId id="300" r:id="rId5"/>
    <p:sldId id="311" r:id="rId6"/>
    <p:sldId id="302" r:id="rId7"/>
    <p:sldId id="303" r:id="rId8"/>
    <p:sldId id="312" r:id="rId9"/>
    <p:sldId id="304" r:id="rId10"/>
    <p:sldId id="313" r:id="rId11"/>
    <p:sldId id="305" r:id="rId12"/>
    <p:sldId id="306" r:id="rId13"/>
    <p:sldId id="307" r:id="rId14"/>
    <p:sldId id="309" r:id="rId15"/>
    <p:sldId id="31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57150"/>
            <a:ext cx="16281400" cy="9163050"/>
            <a:chOff x="0" y="-57150"/>
            <a:chExt cx="16281400" cy="91630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10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51148"/>
              <a:ext cx="16256000" cy="7654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4158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1400" cy="9201150"/>
            <a:chOff x="0" y="-57150"/>
            <a:chExt cx="162814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70198"/>
              <a:ext cx="16281400" cy="7673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02662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1451148"/>
            <a:ext cx="16256000" cy="76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86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1422572"/>
            <a:ext cx="16256000" cy="76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10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1422572"/>
            <a:ext cx="16256000" cy="76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7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2572"/>
            <a:ext cx="16281400" cy="76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34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6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1422572"/>
            <a:ext cx="16300450" cy="76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5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1400" cy="9163050"/>
            <a:chOff x="0" y="-57150"/>
            <a:chExt cx="16281400" cy="91630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51148"/>
              <a:ext cx="16256000" cy="7654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16919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1400" cy="9163049"/>
            <a:chOff x="0" y="-57150"/>
            <a:chExt cx="16281400" cy="9163049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22572"/>
              <a:ext cx="16256000" cy="7683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91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1400" cy="9163050"/>
            <a:chOff x="0" y="-57150"/>
            <a:chExt cx="16281400" cy="91630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51148"/>
              <a:ext cx="16256000" cy="7654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809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57150"/>
            <a:ext cx="16281400" cy="9163049"/>
            <a:chOff x="0" y="-57150"/>
            <a:chExt cx="16281400" cy="9163049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22572"/>
              <a:ext cx="16256000" cy="7683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624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163049"/>
            <a:chOff x="0" y="-57150"/>
            <a:chExt cx="16256000" cy="9163049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10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22572"/>
              <a:ext cx="16256000" cy="7683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5093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1400" cy="9163050"/>
            <a:chOff x="0" y="-57150"/>
            <a:chExt cx="16281400" cy="91630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51148"/>
              <a:ext cx="16256000" cy="7654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378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57150"/>
            <a:ext cx="16281400" cy="9163049"/>
            <a:chOff x="0" y="-57150"/>
            <a:chExt cx="16281400" cy="9163049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endParaRPr lang="pt-BR" sz="1600" dirty="0" smtClean="0">
                  <a:solidFill>
                    <a:srgbClr val="FFFF00"/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pt-BR" sz="4267" dirty="0" smtClean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GERAÇÃO E FONTES DE ENERGIA</a:t>
                </a:r>
              </a:p>
              <a:p>
                <a:pPr algn="ctr"/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00" y="1422572"/>
              <a:ext cx="16256000" cy="7683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471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7150"/>
            <a:ext cx="16256000" cy="1508298"/>
            <a:chOff x="0" y="-57150"/>
            <a:chExt cx="16256000" cy="1508298"/>
          </a:xfrm>
        </p:grpSpPr>
        <p:sp>
          <p:nvSpPr>
            <p:cNvPr id="5" name="CaixaDeTexto 4"/>
            <p:cNvSpPr txBox="1"/>
            <p:nvPr/>
          </p:nvSpPr>
          <p:spPr>
            <a:xfrm>
              <a:off x="0" y="-57150"/>
              <a:ext cx="12425080" cy="1508298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667" dirty="0">
                <a:solidFill>
                  <a:prstClr val="black"/>
                </a:solidFill>
              </a:endParaRPr>
            </a:p>
            <a:p>
              <a:pPr algn="ctr"/>
              <a:endParaRPr lang="pt-BR" sz="1600" dirty="0" smtClean="0">
                <a:solidFill>
                  <a:srgbClr val="FFFF00"/>
                </a:solidFill>
                <a:latin typeface="Arial Black" panose="020B0A04020102020204" pitchFamily="34" charset="0"/>
              </a:endParaRPr>
            </a:p>
            <a:p>
              <a:pPr algn="ctr"/>
              <a:r>
                <a:rPr lang="pt-BR" sz="4267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GERAÇÃO E FONTES DE ENERGIA</a:t>
              </a:r>
            </a:p>
            <a:p>
              <a:pPr algn="ctr"/>
              <a:endParaRPr lang="pt-BR" sz="2667" dirty="0">
                <a:solidFill>
                  <a:srgbClr val="4472C4">
                    <a:lumMod val="75000"/>
                  </a:srgbClr>
                </a:solidFill>
              </a:endParaRPr>
            </a:p>
          </p:txBody>
        </p:sp>
        <p:pic>
          <p:nvPicPr>
            <p:cNvPr id="7" name="Imagem 6" descr="C:\Users\Usuario\OneDrive\Documentos\Conselho-Consumidores-2026\LOGOMARCA-CONCEPI\IMG-20260529-WA007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0480" y="-28575"/>
              <a:ext cx="3805520" cy="1451148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1148"/>
            <a:ext cx="16256000" cy="769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144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75</Words>
  <Application>Microsoft Office PowerPoint</Application>
  <PresentationFormat>Personalizar</PresentationFormat>
  <Paragraphs>45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Usuario</cp:lastModifiedBy>
  <cp:revision>33</cp:revision>
  <dcterms:created xsi:type="dcterms:W3CDTF">2006-08-16T00:00:00Z</dcterms:created>
  <dcterms:modified xsi:type="dcterms:W3CDTF">2026-07-28T01:13:18Z</dcterms:modified>
</cp:coreProperties>
</file>