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6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8" r:id="rId17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83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205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89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941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498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24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238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54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07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19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876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97BAA-639C-4B11-9CD8-8D401D2CFD46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0C396-9412-4A3F-8706-661D58EEAA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64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s://concepi.com.br/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152" y="809366"/>
            <a:ext cx="12192000" cy="6048633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-227870"/>
            <a:ext cx="10044951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4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765045"/>
            <a:ext cx="12407152" cy="6052613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pic>
        <p:nvPicPr>
          <p:cNvPr id="1026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292" y="-227869"/>
            <a:ext cx="2362200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778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-53788" y="-19567"/>
            <a:ext cx="9843247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57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3447" y="980199"/>
            <a:ext cx="12192000" cy="58778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-13447" y="-19567"/>
            <a:ext cx="9789459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778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-26894" y="-41728"/>
            <a:ext cx="9722223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776" y="-37749"/>
            <a:ext cx="2469778" cy="9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9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72168"/>
            <a:ext cx="12192000" cy="588583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-26894" y="-41728"/>
            <a:ext cx="9722223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776" y="-37749"/>
            <a:ext cx="2469778" cy="9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40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7780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-26894" y="-41728"/>
            <a:ext cx="9722223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776" y="-37749"/>
            <a:ext cx="2469778" cy="9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6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8583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-26894" y="-41728"/>
            <a:ext cx="9722223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776" y="-37749"/>
            <a:ext cx="2469778" cy="9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31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72" y="1208669"/>
            <a:ext cx="1816765" cy="1711307"/>
          </a:xfrm>
          <a:prstGeom prst="rect">
            <a:avLst/>
          </a:prstGeom>
        </p:spPr>
      </p:pic>
      <p:pic>
        <p:nvPicPr>
          <p:cNvPr id="8" name="Imagem 7" descr="Logotipo De Instagram Con Archivo Vectorial Ai. Cuadrado, De Color. Imagen  de archivo editorial - Ilustración de insignia, coloreado: 13832968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24" y="3071241"/>
            <a:ext cx="2694063" cy="169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29192F04-410A-4718-BD90-5752B62FB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24" y="5107345"/>
            <a:ext cx="2909217" cy="141026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034CEB24-074F-4044-9EB8-306AC9A43E49}"/>
              </a:ext>
            </a:extLst>
          </p:cNvPr>
          <p:cNvSpPr txBox="1"/>
          <p:nvPr/>
        </p:nvSpPr>
        <p:spPr>
          <a:xfrm>
            <a:off x="3496235" y="1643899"/>
            <a:ext cx="553139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latin typeface="Arial Black" panose="020B0A04020102020204" pitchFamily="34" charset="0"/>
              </a:rPr>
              <a:t> </a:t>
            </a:r>
            <a:r>
              <a:rPr lang="pt-BR" sz="2800" u="sng" dirty="0">
                <a:latin typeface="Arial Black" panose="020B0A04020102020204" pitchFamily="34" charset="0"/>
                <a:hlinkClick r:id="rId5"/>
              </a:rPr>
              <a:t>https://concepi.com.br</a:t>
            </a:r>
            <a:endParaRPr lang="pt-BR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034CEB24-074F-4044-9EB8-306AC9A43E49}"/>
              </a:ext>
            </a:extLst>
          </p:cNvPr>
          <p:cNvSpPr txBox="1"/>
          <p:nvPr/>
        </p:nvSpPr>
        <p:spPr>
          <a:xfrm>
            <a:off x="3626052" y="5550868"/>
            <a:ext cx="5531393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70C0"/>
                </a:solidFill>
                <a:latin typeface="Arial Black" panose="020B0A04020102020204" pitchFamily="34" charset="0"/>
              </a:rPr>
              <a:t>concepipiaui@gmail.com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034CEB24-074F-4044-9EB8-306AC9A43E49}"/>
              </a:ext>
            </a:extLst>
          </p:cNvPr>
          <p:cNvSpPr txBox="1"/>
          <p:nvPr/>
        </p:nvSpPr>
        <p:spPr>
          <a:xfrm>
            <a:off x="3626052" y="3408396"/>
            <a:ext cx="7124940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800" dirty="0">
                <a:solidFill>
                  <a:srgbClr val="0070C0"/>
                </a:solidFill>
                <a:latin typeface="Arial Black" panose="020B0A04020102020204" pitchFamily="34" charset="0"/>
              </a:rPr>
              <a:t>c</a:t>
            </a:r>
            <a:r>
              <a:rPr lang="pt-BR" sz="28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onselhodeconsumidoresdopiaui</a:t>
            </a:r>
            <a:endParaRPr lang="pt-BR" sz="28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-26894" y="-41728"/>
            <a:ext cx="9722223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776" y="-37749"/>
            <a:ext cx="2469778" cy="98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03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1089210"/>
            <a:ext cx="12192000" cy="5768789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" y="980199"/>
            <a:ext cx="12183271" cy="587780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grpSp>
        <p:nvGrpSpPr>
          <p:cNvPr id="7" name="Grupo 6"/>
          <p:cNvGrpSpPr/>
          <p:nvPr/>
        </p:nvGrpSpPr>
        <p:grpSpPr>
          <a:xfrm>
            <a:off x="49070" y="-402681"/>
            <a:ext cx="12218893" cy="7045528"/>
            <a:chOff x="-26893" y="-12717"/>
            <a:chExt cx="12218893" cy="7045528"/>
          </a:xfrm>
        </p:grpSpPr>
        <p:sp>
          <p:nvSpPr>
            <p:cNvPr id="8" name="CaixaDeTexto 7"/>
            <p:cNvSpPr txBox="1"/>
            <p:nvPr/>
          </p:nvSpPr>
          <p:spPr>
            <a:xfrm>
              <a:off x="-26893" y="-12717"/>
              <a:ext cx="9856692" cy="98488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pt-BR" dirty="0" smtClean="0"/>
            </a:p>
            <a:p>
              <a:r>
                <a:rPr lang="pt-BR" sz="20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CONSELHO DE CONSUMIDORES DE ENERGIA DA EQUATORIAL PIAUÍ</a:t>
              </a:r>
              <a:endParaRPr lang="pt-BR" sz="20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  <a:p>
              <a:endParaRPr lang="pt-BR" sz="2000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9" name="Picture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80198"/>
              <a:ext cx="12192000" cy="6052613"/>
            </a:xfrm>
            <a:prstGeom prst="rect">
              <a:avLst/>
            </a:prstGeom>
            <a:ln w="28575">
              <a:solidFill>
                <a:srgbClr val="002060"/>
              </a:solidFill>
            </a:ln>
          </p:spPr>
        </p:pic>
        <p:pic>
          <p:nvPicPr>
            <p:cNvPr id="10" name="Imagem 2" descr="C:\Users\Usuario\OneDrive\Documentos\Conselho-Consumidores-2026\LOGOMARCA-CONCEPI\IMG-20260529-WA007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798" y="67235"/>
              <a:ext cx="2362201" cy="860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18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1089210"/>
            <a:ext cx="12192000" cy="5768789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72168"/>
            <a:ext cx="12192000" cy="588583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0" y="-62527"/>
            <a:ext cx="9856692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693" y="-62527"/>
            <a:ext cx="233530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2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1089210"/>
            <a:ext cx="12192000" cy="5768789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7780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6" name="Imagem 5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972168"/>
            <a:ext cx="12192000" cy="588583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8" name="CaixaDeTexto 7"/>
          <p:cNvSpPr txBox="1"/>
          <p:nvPr/>
        </p:nvSpPr>
        <p:spPr>
          <a:xfrm>
            <a:off x="0" y="-62527"/>
            <a:ext cx="9856692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6693" y="-62527"/>
            <a:ext cx="233530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27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980200"/>
            <a:ext cx="1220073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6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72167"/>
            <a:ext cx="12192000" cy="5885832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7" name="CaixaDeTexto 6"/>
          <p:cNvSpPr txBox="1"/>
          <p:nvPr/>
        </p:nvSpPr>
        <p:spPr>
          <a:xfrm>
            <a:off x="1" y="-19567"/>
            <a:ext cx="9789458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247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3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980200"/>
            <a:ext cx="1220073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72167"/>
            <a:ext cx="12192000" cy="5885833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1" y="-19567"/>
            <a:ext cx="9789458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247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10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8730" y="980200"/>
            <a:ext cx="1220073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-8730" y="980199"/>
            <a:ext cx="12200730" cy="5877801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1" y="-19567"/>
            <a:ext cx="9789458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247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1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9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80199"/>
            <a:ext cx="12192000" cy="588583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1" y="-19567"/>
            <a:ext cx="9789458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247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4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980200"/>
            <a:ext cx="12192000" cy="58778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6894" y="980199"/>
            <a:ext cx="12165106" cy="574332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CaixaDeTexto 5"/>
          <p:cNvSpPr txBox="1"/>
          <p:nvPr/>
        </p:nvSpPr>
        <p:spPr>
          <a:xfrm>
            <a:off x="0" y="-41728"/>
            <a:ext cx="9789458" cy="9848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r>
              <a:rPr lang="pt-BR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247" y="2593"/>
            <a:ext cx="2348753" cy="94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5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146</Words>
  <Application>Microsoft Office PowerPoint</Application>
  <PresentationFormat>Widescreen</PresentationFormat>
  <Paragraphs>179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</dc:title>
  <dc:creator>Conta da Microsoft</dc:creator>
  <cp:lastModifiedBy>Usuario</cp:lastModifiedBy>
  <cp:revision>123</cp:revision>
  <dcterms:created xsi:type="dcterms:W3CDTF">2026-03-05T03:30:43Z</dcterms:created>
  <dcterms:modified xsi:type="dcterms:W3CDTF">2026-07-28T03:19:32Z</dcterms:modified>
</cp:coreProperties>
</file>