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3156"/>
            <a:ext cx="16256000" cy="80391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16256000" cy="8115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16256000" cy="8115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16256000" cy="8115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6256000" cy="8191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16256000" cy="8115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6256000" cy="8191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6256000" cy="8191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6256000" cy="8191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0101"/>
            <a:ext cx="16256000" cy="808579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16256000" cy="81153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-26894" y="-41728"/>
            <a:ext cx="13800416" cy="1061829"/>
          </a:xfrm>
          <a:prstGeom prst="rect">
            <a:avLst/>
          </a:prstGeom>
          <a:solidFill>
            <a:srgbClr val="002060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5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CONSELHO DE CONSUMIDORES DE ENERGIA DA EQUATORIAL PIAUÍ</a:t>
            </a:r>
            <a:endParaRPr lang="pt-BR" sz="25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Imagem 2" descr="C:\Users\Usuario\OneDrive\Documentos\Conselho-Consumidores-2026\LOGOMARCA-CONCEPI\IMG-20260529-WA00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872" y="-41728"/>
            <a:ext cx="2469778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88</Words>
  <Application>Microsoft Office PowerPoint</Application>
  <PresentationFormat>Personalizar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4</cp:revision>
  <dcterms:created xsi:type="dcterms:W3CDTF">2006-08-16T00:00:00Z</dcterms:created>
  <dcterms:modified xsi:type="dcterms:W3CDTF">2026-07-28T03:53:50Z</dcterms:modified>
</cp:coreProperties>
</file>